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9"/>
  </p:normalViewPr>
  <p:slideViewPr>
    <p:cSldViewPr snapToGrid="0" snapToObjects="1">
      <p:cViewPr varScale="1">
        <p:scale>
          <a:sx n="82" d="100"/>
          <a:sy n="82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2F93-8CE4-FD4B-9679-03D07DC6C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1943B-E672-EC4A-B3A8-7E898A2FF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0ACBD-4A3F-F04D-AC9D-B975AA25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8A81C-E15D-AC4A-9E41-35052E19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61863-85B9-B646-9CCE-D568A426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D627-6EC1-4F4A-86E8-91D4E6F5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9BCBA-E5E0-004E-8C16-72042CED8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C86FD-715D-2649-A731-5D1C75749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F9BDD-0094-B14D-9F86-70D4E805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18ABE-5385-C14C-B74A-1EC1FBDA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ADAFF0-7894-C641-A4B1-8B34B06F6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B186C-E931-FE41-8211-21BB3CAA5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8E688-DAE9-C847-9DE7-131B8BD4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34DFC-1955-F54B-B7D2-5BE766D8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4E8FF-7926-A641-A08D-8CDCF8A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50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3AB-CB91-2145-88AF-6547BE41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B8032-E8C8-E646-BBBC-A03334CD1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CBC37-58C6-2343-BEAA-4AE7BE77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C02D-0109-AA4A-8EC2-D16F68C2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BE2A-FAC4-9C43-AC1A-DD4BB2CE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7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D1D7-C0F2-D141-A9EF-4CC4D0E9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9A861-68B2-7E48-853F-A92BA3CFB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43DE-BDD7-624B-BA13-F9081D30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85A1F-6D65-2645-AD2B-F5918D67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5814-8CB9-7C42-9852-2A4089E3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C9DE-1A2A-844E-B415-ACB7F701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6591-3849-DC4E-B91D-80DE8DFF1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7CBA5-96F0-C543-8E19-F1E4EE2C5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7C7C0-F990-2944-B418-FD169D78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02735-FDD3-E746-BB22-B6B594F0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D9D3F-5D03-7A4A-A30E-B6D8648B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1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739D-6373-E84F-B8BB-723ED063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F8269-2954-0741-AFE6-99C77BA3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9F6E6-3B91-B541-B4CF-C35A738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5CDABC-602A-7C40-943E-E6C0A61D1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4D9A2F-ECE3-2647-9C8A-E7742C4FF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2459B-3950-534E-8868-CC55A4E0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CE1A0-1444-3C48-9642-FC7867A6D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C7EB9-2FBF-2C4C-87EB-1A0BED09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96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B716-7C0E-4E47-97BD-AE6FDE25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EF717-2592-C04E-BB82-45ED06BE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33140-B3BC-CA46-9DDB-37CE387E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F444B-B4B5-3E44-9058-09ED6AD5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428513-C4E4-FB49-8CBF-99713F95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71113-876D-7944-B231-4ECE35AA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3E5FB-BEC6-A94B-B679-7D1D454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4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D6C2C-ED0E-F848-9095-D0268505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D8AD-FA01-664D-8BDE-7B82A980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0A4A9-FDFB-6844-AB2B-C128BF5EF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0C76C-0C6B-F445-B538-5BE39400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BAE06-FD44-1341-B654-20918C59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DF7A7-6739-A44C-A0FC-263F0A56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6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22ADF-6F1D-2C4C-8588-D3BD3A39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E22A7B-B40D-BD40-BD2F-C28A19316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50BE6-EB5F-E244-A929-1C0638147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42241-4FD3-814E-9146-536CF0CA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757B3-5D0C-C64D-8953-C17B2BD6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734E7-3444-7E4E-BEFB-BB1462AE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38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0886A-F548-6549-8A68-7432EFF9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994C8-30C5-EF4C-9DEB-F7CB24083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9F5FE-58CD-E64C-BF1C-7D73D5B7C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18DD-4E08-6C4C-947E-9962847269D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2613E-5E48-0445-A1CB-342F1E31C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C1A06-13BB-F343-B8AF-06E2CFBC3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6A6A0-9792-564C-8A3C-30C420073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2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8A7B9-5E0F-BE40-BFC3-A69B45BD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EC939-4103-BC40-AAFF-FBE559CBE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00" y="4276259"/>
            <a:ext cx="864886" cy="861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5B767-569D-FF46-8F0E-9D34BD4F9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9416" y="845475"/>
            <a:ext cx="861770" cy="861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A943F2-2D19-D24E-8CCA-4A6AFF27E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196" y="845475"/>
            <a:ext cx="861770" cy="861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051BF-3FC5-754B-8ED4-FB3BEB865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9" y="4276258"/>
            <a:ext cx="861427" cy="8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27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2020-10-31T15:25:37Z</dcterms:created>
  <dcterms:modified xsi:type="dcterms:W3CDTF">2020-11-01T01:30:24Z</dcterms:modified>
</cp:coreProperties>
</file>